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66" r:id="rId14"/>
    <p:sldId id="270" r:id="rId15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49"/>
    <p:restoredTop sz="94720"/>
  </p:normalViewPr>
  <p:slideViewPr>
    <p:cSldViewPr snapToGrid="0">
      <p:cViewPr varScale="1">
        <p:scale>
          <a:sx n="207" d="100"/>
          <a:sy n="207" d="100"/>
        </p:scale>
        <p:origin x="47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63FBA-65B2-FD11-3FAF-00C26AE8BC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3625C3-D97A-45EC-EE79-CE2DAE992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C88F5-6FAA-26C3-2E32-C1E1A1B48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107765-AEA7-E5CD-8A2C-A50A2E271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D5EDC5-A571-6BA7-3D99-918793E5E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6303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2E46-17CA-C61C-7674-B1DDC22D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1CE245-B277-28EB-E663-A2ECC55255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E18E6-DB0C-B5BE-7860-28E49E4F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E04B21-8AD4-67B3-5077-618F1144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0340F-E53C-5333-4D44-83A986BE5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36210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72E704C-F095-40DF-F9BF-81AA18B27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94EF80-FD05-A19C-5EB6-623AE9FCC3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6DAF6-9F91-33FE-8558-317A74E78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884DC9-5A5E-1446-3FE9-FED1F4D1A1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2932A-2299-C353-3917-884D8CCFC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30162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A7B9F-C2CF-5F0F-6EFC-A3337004E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55614-41B9-26D6-A398-553AB644C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8E90F-733F-ED59-5EE5-1A2715A85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02A6F8-3347-9275-1BE7-06D16A013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5AF181-3EB2-B053-FD04-3CFDFD359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0063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B53AA-E929-2FC9-DDE7-6A2E3F739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C0A1D-40E4-0768-C6A4-66970CA83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D41D5C-35E5-1D2A-2551-2D5F0A6ED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B29A2B-C826-FB03-787B-01B9C603D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52615A-4B69-DC5B-A25D-08D9EB60D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9222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4940-87F2-AC0E-842A-EF84E000C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29336-449E-A884-ED64-26E59F0E8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728371-5F5F-01FA-AADB-7A7D987D02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3AED15-61A3-052D-EE41-ED7C339265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F0E31C-CCE4-76FE-5F71-495AC2B19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49B27C-ABF7-D8BC-B065-1D89F734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693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90F34-B5BC-5494-16F5-1C83E310F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ECE7F-2A19-8AF2-10FA-B487AC911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EA994-52A8-8C1F-E945-A509EF217A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049339-4A71-46A2-81F0-C000E597D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EDE0878-919F-C64F-B26E-A1767A1497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91D201-6571-B223-0228-530230A35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638EAE-3107-23C3-2DE9-63CD6EBF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3FE60E-29D0-AAD7-7557-2EC32BF22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916180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5DA90-1777-9318-BEF9-AB7C236FF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4D3928-5C92-7752-50A1-AAD6E0A04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3A98AA-8875-126A-FBD6-9A22DA93C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E4F386-437C-31B5-B2E9-E1C66ADF8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01960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A839AB-5213-98EB-109E-42FD490A1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3A5E85-E301-1135-1DB9-2DC36E347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4B677B-D078-C101-CB6B-DE71E9F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88334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F3A63E-341A-CBA0-5214-47FC825AA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C8EA0-EB0C-A66B-B1C5-B5424A4FE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FDAE27-BE3D-214A-747E-1BD9FEF01C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5D891-630E-34F3-3A5F-0537D734A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76E0A-748A-F420-FA6A-F83EB62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1DC9A-3FF5-2F57-F3D0-3718019C6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1116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87CCF-4233-56AA-A241-4C00C4AC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3751FE-4607-6E74-0C83-DE15767D1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A1F2E4-752A-B43A-3556-F452E93CF3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7E0FD-CCF8-5B6A-54E4-E83DE1CB2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CAB8C-5FA0-6346-5175-3CF99C924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44AA14-16C5-3F97-21F4-490DDCD11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5719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7B9DB7-FC92-BB66-F309-037DD7589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F8D66-16C2-0187-ADBB-93A7439C50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A99754-A1CE-EB80-9264-9AE66AD5FB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F0AD5-F8A2-8145-939D-EF1523155BB3}" type="datetimeFigureOut">
              <a:rPr lang="en-CH" smtClean="0"/>
              <a:t>02.01.2024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64A50-8929-6BB3-4EDE-820D3D1D41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37DC9C-6894-7800-2A7C-068AB5B597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ABCBCD-4451-A04D-80CA-BFF2D9C4C21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30866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9E5DBFBD-1770-CA62-11B0-C4F0BBAA65E0}"/>
              </a:ext>
            </a:extLst>
          </p:cNvPr>
          <p:cNvGrpSpPr/>
          <p:nvPr/>
        </p:nvGrpSpPr>
        <p:grpSpPr>
          <a:xfrm>
            <a:off x="558275" y="2073479"/>
            <a:ext cx="11075450" cy="1852531"/>
            <a:chOff x="558275" y="2073479"/>
            <a:chExt cx="11075450" cy="1852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/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F70D6C3A-51BB-B8E5-CBCD-F1DB7F06618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8275" y="2931990"/>
                  <a:ext cx="1610401" cy="99402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/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506CDF4-88EE-612C-E71A-BBD7FD8FDE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8579" y="2931990"/>
                  <a:ext cx="1610401" cy="9940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/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C29C186E-C2FD-2510-7B6B-781F04310B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23324" y="2931990"/>
                  <a:ext cx="1610401" cy="9940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/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noFill/>
                <a:ln w="5080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CH" sz="3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oMath>
                    </m:oMathPara>
                  </a14:m>
                  <a:endParaRPr lang="de-CH" sz="3200" b="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0C4FFB5E-E59C-0582-EA37-76F55899873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63020" y="2931990"/>
                  <a:ext cx="1610401" cy="9940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50800"/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430C7E5-6F2A-887D-141D-ED9E5C9F85C2}"/>
                </a:ext>
              </a:extLst>
            </p:cNvPr>
            <p:cNvCxnSpPr>
              <a:cxnSpLocks/>
            </p:cNvCxnSpPr>
            <p:nvPr/>
          </p:nvCxnSpPr>
          <p:spPr>
            <a:xfrm>
              <a:off x="5628980" y="3429000"/>
              <a:ext cx="934040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7E910C4-2B54-2100-E136-64162B17B889}"/>
                </a:ext>
              </a:extLst>
            </p:cNvPr>
            <p:cNvCxnSpPr>
              <a:cxnSpLocks/>
            </p:cNvCxnSpPr>
            <p:nvPr/>
          </p:nvCxnSpPr>
          <p:spPr>
            <a:xfrm>
              <a:off x="3321934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7F8A30C-D2EF-C19F-7686-069C2A283204}"/>
                </a:ext>
              </a:extLst>
            </p:cNvPr>
            <p:cNvCxnSpPr/>
            <p:nvPr/>
          </p:nvCxnSpPr>
          <p:spPr>
            <a:xfrm>
              <a:off x="2168676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3AD2B8A-E6D7-33BF-D8EA-041AEFC6DE0E}"/>
                </a:ext>
              </a:extLst>
            </p:cNvPr>
            <p:cNvCxnSpPr/>
            <p:nvPr/>
          </p:nvCxnSpPr>
          <p:spPr>
            <a:xfrm>
              <a:off x="279468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0D5EF27-A75B-FACB-4520-517A43B51D65}"/>
                </a:ext>
              </a:extLst>
            </p:cNvPr>
            <p:cNvCxnSpPr/>
            <p:nvPr/>
          </p:nvCxnSpPr>
          <p:spPr>
            <a:xfrm>
              <a:off x="29941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A26C2D-73D8-4B8D-CEA5-3CA9CE1ACB20}"/>
                </a:ext>
              </a:extLst>
            </p:cNvPr>
            <p:cNvCxnSpPr/>
            <p:nvPr/>
          </p:nvCxnSpPr>
          <p:spPr>
            <a:xfrm>
              <a:off x="319206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A6F2335-D0FD-B4A7-16A5-46496BB58524}"/>
                </a:ext>
              </a:extLst>
            </p:cNvPr>
            <p:cNvCxnSpPr>
              <a:cxnSpLocks/>
            </p:cNvCxnSpPr>
            <p:nvPr/>
          </p:nvCxnSpPr>
          <p:spPr>
            <a:xfrm>
              <a:off x="9326679" y="3429000"/>
              <a:ext cx="696645" cy="0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A8F8350-EB21-6F33-C5C2-C5035D8E92F4}"/>
                </a:ext>
              </a:extLst>
            </p:cNvPr>
            <p:cNvCxnSpPr/>
            <p:nvPr/>
          </p:nvCxnSpPr>
          <p:spPr>
            <a:xfrm>
              <a:off x="8173421" y="3429000"/>
              <a:ext cx="562949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E266F0C-CB60-380D-3DCD-ACF58D1CFB82}"/>
                </a:ext>
              </a:extLst>
            </p:cNvPr>
            <p:cNvCxnSpPr/>
            <p:nvPr/>
          </p:nvCxnSpPr>
          <p:spPr>
            <a:xfrm>
              <a:off x="8799430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9C276D-46CE-CCF9-E30A-0E74E9CAEF56}"/>
                </a:ext>
              </a:extLst>
            </p:cNvPr>
            <p:cNvCxnSpPr/>
            <p:nvPr/>
          </p:nvCxnSpPr>
          <p:spPr>
            <a:xfrm>
              <a:off x="89989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E4CA9E2-939E-CBA6-47E4-0488A45919AC}"/>
                </a:ext>
              </a:extLst>
            </p:cNvPr>
            <p:cNvCxnSpPr/>
            <p:nvPr/>
          </p:nvCxnSpPr>
          <p:spPr>
            <a:xfrm>
              <a:off x="9196805" y="3429000"/>
              <a:ext cx="7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/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32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d>
                          <m:dPr>
                            <m:ctrlPr>
                              <a:rPr lang="de-CH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de-CH" sz="32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de-CH" sz="3200" b="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4B80C28D-5C11-8E73-A613-150C5F18A98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7466" y="2073479"/>
                  <a:ext cx="3129566" cy="584775"/>
                </a:xfrm>
                <a:prstGeom prst="rect">
                  <a:avLst/>
                </a:prstGeom>
                <a:blipFill>
                  <a:blip r:embed="rId6"/>
                  <a:stretch>
                    <a:fillRect b="-12766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676111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824271" y="1586984"/>
            <a:ext cx="10543458" cy="3684032"/>
            <a:chOff x="2631460" y="1771650"/>
            <a:chExt cx="10543458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10543458" cy="3314700"/>
              <a:chOff x="2781300" y="1682164"/>
              <a:chExt cx="10543458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449292E-F331-6090-7FF6-1E972690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0010058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899535-BAD4-1125-89D6-1586E0BEFFF0}"/>
                </a:ext>
              </a:extLst>
            </p:cNvPr>
            <p:cNvSpPr txBox="1"/>
            <p:nvPr/>
          </p:nvSpPr>
          <p:spPr>
            <a:xfrm>
              <a:off x="11329056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8489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824271" y="1586984"/>
            <a:ext cx="10543458" cy="3684032"/>
            <a:chOff x="2631460" y="1771650"/>
            <a:chExt cx="10543458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10543458" cy="3314700"/>
              <a:chOff x="2781300" y="1682164"/>
              <a:chExt cx="10543458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C449292E-F331-6090-7FF6-1E9726900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/>
              <a:stretch/>
            </p:blipFill>
            <p:spPr>
              <a:xfrm>
                <a:off x="10010058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8899535-BAD4-1125-89D6-1586E0BEFFF0}"/>
                </a:ext>
              </a:extLst>
            </p:cNvPr>
            <p:cNvSpPr txBox="1"/>
            <p:nvPr/>
          </p:nvSpPr>
          <p:spPr>
            <a:xfrm>
              <a:off x="11329056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406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2376910" y="1679038"/>
            <a:ext cx="6309256" cy="3684032"/>
            <a:chOff x="2631460" y="1771650"/>
            <a:chExt cx="6309256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6309256" cy="3314700"/>
              <a:chOff x="2781300" y="1682164"/>
              <a:chExt cx="6309256" cy="3314700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rcRect/>
              <a:stretch/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/>
              <a:stretch/>
            </p:blipFill>
            <p:spPr>
              <a:xfrm>
                <a:off x="7015500" y="1682164"/>
                <a:ext cx="2075056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18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79BBAF3-4B57-2BEB-C338-4B246C4E0E2D}"/>
              </a:ext>
            </a:extLst>
          </p:cNvPr>
          <p:cNvGrpSpPr/>
          <p:nvPr/>
        </p:nvGrpSpPr>
        <p:grpSpPr>
          <a:xfrm>
            <a:off x="431968" y="1417627"/>
            <a:ext cx="10592758" cy="4022746"/>
            <a:chOff x="431968" y="1417627"/>
            <a:chExt cx="10592758" cy="4022746"/>
          </a:xfrm>
        </p:grpSpPr>
        <p:pic>
          <p:nvPicPr>
            <p:cNvPr id="6" name="Picture 5" descr="A green and blue striped background&#10;&#10;Description automatically generated with medium confidence">
              <a:extLst>
                <a:ext uri="{FF2B5EF4-FFF2-40B4-BE49-F238E27FC236}">
                  <a16:creationId xmlns:a16="http://schemas.microsoft.com/office/drawing/2014/main" id="{3499DDB5-A685-3C82-C980-72D3C9707C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47590" y="1417627"/>
              <a:ext cx="2314914" cy="4022746"/>
            </a:xfrm>
            <a:prstGeom prst="rect">
              <a:avLst/>
            </a:prstGeom>
          </p:spPr>
        </p:pic>
        <p:pic>
          <p:nvPicPr>
            <p:cNvPr id="13" name="Picture 12" descr="A colorful graph showing a graph&#10;&#10;Description automatically generated with medium confidence">
              <a:extLst>
                <a:ext uri="{FF2B5EF4-FFF2-40B4-BE49-F238E27FC236}">
                  <a16:creationId xmlns:a16="http://schemas.microsoft.com/office/drawing/2014/main" id="{A3EC99D5-3FD8-D6B6-FD0D-51D0377037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756" t="11636" b="8359"/>
            <a:stretch/>
          </p:blipFill>
          <p:spPr>
            <a:xfrm>
              <a:off x="431968" y="2075044"/>
              <a:ext cx="3493135" cy="2707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F3F935D1-BB5B-110E-ABB5-AD34A3675CDF}"/>
                    </a:ext>
                  </a:extLst>
                </p:cNvPr>
                <p:cNvSpPr/>
                <p:nvPr/>
              </p:nvSpPr>
              <p:spPr>
                <a:xfrm>
                  <a:off x="6934711" y="2507742"/>
                  <a:ext cx="1178288" cy="1842516"/>
                </a:xfrm>
                <a:prstGeom prst="rightArrow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1000" dirty="0">
                      <a:solidFill>
                        <a:sysClr val="windowText" lastClr="000000"/>
                      </a:solidFill>
                    </a:rPr>
                    <a:t>l</a:t>
                  </a:r>
                  <a:r>
                    <a:rPr lang="en-CH" sz="1000" dirty="0">
                      <a:solidFill>
                        <a:sysClr val="windowText" lastClr="000000"/>
                      </a:solidFill>
                    </a:rPr>
                    <a:t>earned linear transform </a:t>
                  </a:r>
                  <a14:m>
                    <m:oMath xmlns:m="http://schemas.openxmlformats.org/officeDocument/2006/math">
                      <m:r>
                        <a:rPr lang="de-CH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de-CH" sz="1000" b="0" i="1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×512</m:t>
                          </m:r>
                        </m:sup>
                      </m:sSup>
                    </m:oMath>
                  </a14:m>
                  <a:endParaRPr lang="en-CH" sz="10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ight Arrow 13">
                  <a:extLst>
                    <a:ext uri="{FF2B5EF4-FFF2-40B4-BE49-F238E27FC236}">
                      <a16:creationId xmlns:a16="http://schemas.microsoft.com/office/drawing/2014/main" id="{F3F935D1-BB5B-110E-ABB5-AD34A3675C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34711" y="2507742"/>
                  <a:ext cx="1178288" cy="1842516"/>
                </a:xfrm>
                <a:prstGeom prst="rightArrow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F85662-1617-599B-0528-9CD7DE1225A9}"/>
                </a:ext>
              </a:extLst>
            </p:cNvPr>
            <p:cNvSpPr/>
            <p:nvPr/>
          </p:nvSpPr>
          <p:spPr>
            <a:xfrm>
              <a:off x="10635926" y="3234598"/>
              <a:ext cx="388800" cy="388799"/>
            </a:xfrm>
            <a:prstGeom prst="rect">
              <a:avLst/>
            </a:prstGeom>
            <a:solidFill>
              <a:srgbClr val="FFC000"/>
            </a:solidFill>
            <a:scene3d>
              <a:camera prst="isometricOffAxis2Right">
                <a:rot lat="1080000" lon="16800000" rev="0"/>
              </a:camera>
              <a:lightRig rig="threePt" dir="t"/>
            </a:scene3d>
            <a:sp3d extrusionH="571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3620AA9-16F8-34C6-D0E1-EC6933B65CDA}"/>
                </a:ext>
              </a:extLst>
            </p:cNvPr>
            <p:cNvSpPr/>
            <p:nvPr/>
          </p:nvSpPr>
          <p:spPr>
            <a:xfrm>
              <a:off x="8217473" y="3313853"/>
              <a:ext cx="633361" cy="230293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682015C2-ACA2-B13B-0C26-E8398587BA49}"/>
                </a:ext>
              </a:extLst>
            </p:cNvPr>
            <p:cNvSpPr/>
            <p:nvPr/>
          </p:nvSpPr>
          <p:spPr>
            <a:xfrm>
              <a:off x="8955308" y="2507740"/>
              <a:ext cx="1178288" cy="1842516"/>
            </a:xfrm>
            <a:prstGeom prst="rightArrow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CH" sz="1000" dirty="0" err="1">
                  <a:solidFill>
                    <a:sysClr val="windowText" lastClr="000000"/>
                  </a:solidFill>
                </a:rPr>
                <a:t>broadcast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onto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hidden</a:t>
              </a:r>
              <a:r>
                <a:rPr lang="de-CH" sz="1000" dirty="0">
                  <a:solidFill>
                    <a:sysClr val="windowText" lastClr="000000"/>
                  </a:solidFill>
                </a:rPr>
                <a:t> </a:t>
              </a:r>
              <a:r>
                <a:rPr lang="de-CH" sz="1000" dirty="0" err="1">
                  <a:solidFill>
                    <a:sysClr val="windowText" lastClr="000000"/>
                  </a:solidFill>
                </a:rPr>
                <a:t>layer</a:t>
              </a:r>
              <a:endParaRPr lang="en-CH" sz="100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4948709-587F-A885-DA66-C39282780262}"/>
                </a:ext>
              </a:extLst>
            </p:cNvPr>
            <p:cNvSpPr/>
            <p:nvPr/>
          </p:nvSpPr>
          <p:spPr>
            <a:xfrm>
              <a:off x="10635926" y="2225229"/>
              <a:ext cx="388800" cy="388799"/>
            </a:xfrm>
            <a:prstGeom prst="rect">
              <a:avLst/>
            </a:prstGeom>
            <a:scene3d>
              <a:camera prst="isometricOffAxis2Right">
                <a:rot lat="1080000" lon="16800000" rev="0"/>
              </a:camera>
              <a:lightRig rig="threePt" dir="t"/>
            </a:scene3d>
            <a:sp3d extrusionH="5715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2B7B63E-57E9-8BA7-BFB9-4A22D2FE51ED}"/>
                </a:ext>
              </a:extLst>
            </p:cNvPr>
            <p:cNvSpPr txBox="1"/>
            <p:nvPr/>
          </p:nvSpPr>
          <p:spPr>
            <a:xfrm>
              <a:off x="10396895" y="2739647"/>
              <a:ext cx="300082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CH" dirty="0"/>
                <a:t>+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2CCEC3-3414-1226-3208-5D0272C3AD09}"/>
                    </a:ext>
                  </a:extLst>
                </p:cNvPr>
                <p:cNvSpPr txBox="1"/>
                <p:nvPr/>
              </p:nvSpPr>
              <p:spPr>
                <a:xfrm>
                  <a:off x="8358599" y="3544146"/>
                  <a:ext cx="345544" cy="246221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sz="1000" b="0" i="1" dirty="0" smtClean="0">
                            <a:latin typeface="Cambria Math" panose="02040503050406030204" pitchFamily="18" charset="0"/>
                          </a:rPr>
                          <m:t>𝑐h</m:t>
                        </m:r>
                      </m:oMath>
                    </m:oMathPara>
                  </a14:m>
                  <a:endParaRPr lang="en-CH" sz="1000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02CCEC3-3414-1226-3208-5D0272C3AD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8599" y="3544146"/>
                  <a:ext cx="345544" cy="246221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3DD8948-A727-E8DE-A938-8040DD3F7A18}"/>
                </a:ext>
              </a:extLst>
            </p:cNvPr>
            <p:cNvSpPr txBox="1"/>
            <p:nvPr/>
          </p:nvSpPr>
          <p:spPr>
            <a:xfrm>
              <a:off x="10124384" y="1793088"/>
              <a:ext cx="845103" cy="246221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GB" sz="1000" dirty="0"/>
                <a:t>hidden</a:t>
              </a:r>
              <a:r>
                <a:rPr lang="en-CH" sz="1000" dirty="0"/>
                <a:t> layer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12D8060-648A-7C24-43E5-EE1A9AD79EA7}"/>
                </a:ext>
              </a:extLst>
            </p:cNvPr>
            <p:cNvSpPr txBox="1"/>
            <p:nvPr/>
          </p:nvSpPr>
          <p:spPr>
            <a:xfrm>
              <a:off x="431968" y="1639199"/>
              <a:ext cx="328936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de-CH" sz="1400" b="1" dirty="0"/>
                <a:t>a)</a:t>
              </a:r>
              <a:endParaRPr lang="en-CH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59BDF6E-FED1-A0DB-CA97-A31DD7CFCAED}"/>
                </a:ext>
              </a:extLst>
            </p:cNvPr>
            <p:cNvSpPr txBox="1"/>
            <p:nvPr/>
          </p:nvSpPr>
          <p:spPr>
            <a:xfrm>
              <a:off x="3925103" y="1639199"/>
              <a:ext cx="3369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de-CH" sz="1400" b="1" dirty="0"/>
                <a:t>b)</a:t>
              </a:r>
              <a:endParaRPr lang="en-CH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681732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rain scan&#10;&#10;Description automatically generated">
            <a:extLst>
              <a:ext uri="{FF2B5EF4-FFF2-40B4-BE49-F238E27FC236}">
                <a16:creationId xmlns:a16="http://schemas.microsoft.com/office/drawing/2014/main" id="{8EE08692-E717-AE73-BAEC-DC9334307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584200" y="671147"/>
            <a:ext cx="1777095" cy="6858000"/>
          </a:xfrm>
          <a:prstGeom prst="rect">
            <a:avLst/>
          </a:prstGeom>
        </p:spPr>
      </p:pic>
      <p:pic>
        <p:nvPicPr>
          <p:cNvPr id="7" name="Picture 6" descr="A close-up of a brain scan&#10;&#10;Description automatically generated">
            <a:extLst>
              <a:ext uri="{FF2B5EF4-FFF2-40B4-BE49-F238E27FC236}">
                <a16:creationId xmlns:a16="http://schemas.microsoft.com/office/drawing/2014/main" id="{B9CC2B49-C0B4-A5A5-4191-10E440F72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584200" y="-1105949"/>
            <a:ext cx="1777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277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B0AC52A3-1F55-F43B-2700-46201F7744D6}"/>
              </a:ext>
            </a:extLst>
          </p:cNvPr>
          <p:cNvGrpSpPr/>
          <p:nvPr/>
        </p:nvGrpSpPr>
        <p:grpSpPr>
          <a:xfrm>
            <a:off x="1807586" y="558376"/>
            <a:ext cx="8576828" cy="5129910"/>
            <a:chOff x="1807586" y="558376"/>
            <a:chExt cx="8576828" cy="512991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DDF351D7-6502-57C0-FAEA-72ACFA93894E}"/>
                </a:ext>
              </a:extLst>
            </p:cNvPr>
            <p:cNvGrpSpPr/>
            <p:nvPr/>
          </p:nvGrpSpPr>
          <p:grpSpPr>
            <a:xfrm>
              <a:off x="1807586" y="1943147"/>
              <a:ext cx="8576828" cy="2971706"/>
              <a:chOff x="1317355" y="1371159"/>
              <a:chExt cx="8576828" cy="2971706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32F12A2-8EAB-3028-D204-DBF58129AF57}"/>
                  </a:ext>
                </a:extLst>
              </p:cNvPr>
              <p:cNvSpPr/>
              <p:nvPr/>
            </p:nvSpPr>
            <p:spPr>
              <a:xfrm>
                <a:off x="5290799" y="1896406"/>
                <a:ext cx="629941" cy="1921214"/>
              </a:xfrm>
              <a:prstGeom prst="rect">
                <a:avLst/>
              </a:prstGeom>
              <a:noFill/>
              <a:ln w="7620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 sz="3200" b="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450139E-41D1-12A9-99EC-1672CA9F4A57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1317356" y="4314053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30C3E8E-69AE-915C-BDD3-5CCE7B3DC9DB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1317355" y="1371159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6B0D3B2-C53F-C94B-462D-84C7260EE20C}"/>
                  </a:ext>
                </a:extLst>
              </p:cNvPr>
              <p:cNvCxnSpPr>
                <a:cxnSpLocks/>
              </p:cNvCxnSpPr>
              <p:nvPr/>
            </p:nvCxnSpPr>
            <p:spPr>
              <a:xfrm rot="900000">
                <a:off x="6054238" y="4314052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9A9E344-B451-0CEC-A830-A60BC670123C}"/>
                  </a:ext>
                </a:extLst>
              </p:cNvPr>
              <p:cNvCxnSpPr>
                <a:cxnSpLocks/>
              </p:cNvCxnSpPr>
              <p:nvPr/>
            </p:nvCxnSpPr>
            <p:spPr>
              <a:xfrm rot="-900000">
                <a:off x="6054239" y="1371161"/>
                <a:ext cx="3839944" cy="28812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/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FCC153D3-E527-6A76-6A3B-158EE23B39E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79225" y="5411287"/>
                  <a:ext cx="69666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/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9C1EE073-46E8-8FB5-99B5-6553185EAD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411287"/>
                  <a:ext cx="492506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0000" t="-4545" r="-15000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/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AFDFA31F-E758-A213-E9D9-2B83957FD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108" y="5411286"/>
                  <a:ext cx="696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7018" t="-4545" r="-10526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07BC4E66-3B09-F935-0F96-7FF8A4F9001B}"/>
                </a:ext>
              </a:extLst>
            </p:cNvPr>
            <p:cNvSpPr/>
            <p:nvPr/>
          </p:nvSpPr>
          <p:spPr>
            <a:xfrm rot="5400000">
              <a:off x="5908000" y="-3087744"/>
              <a:ext cx="376000" cy="8453442"/>
            </a:xfrm>
            <a:prstGeom prst="leftBrac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/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≈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95DEC9DE-6DA8-3283-A56C-4361BDBE45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8307" y="558376"/>
                  <a:ext cx="740780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3390" t="-4545" r="-11864" b="-36364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731426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FA1D66E-679C-2E76-43A6-789F985DA05C}"/>
              </a:ext>
            </a:extLst>
          </p:cNvPr>
          <p:cNvGrpSpPr/>
          <p:nvPr/>
        </p:nvGrpSpPr>
        <p:grpSpPr>
          <a:xfrm>
            <a:off x="567640" y="352789"/>
            <a:ext cx="11056720" cy="5689312"/>
            <a:chOff x="567640" y="352789"/>
            <a:chExt cx="11056720" cy="5689312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C8C1D4AC-3B66-082B-D5B6-D7FE997B1567}"/>
                </a:ext>
              </a:extLst>
            </p:cNvPr>
            <p:cNvGrpSpPr/>
            <p:nvPr/>
          </p:nvGrpSpPr>
          <p:grpSpPr>
            <a:xfrm>
              <a:off x="567640" y="352789"/>
              <a:ext cx="11056720" cy="5689312"/>
              <a:chOff x="567640" y="352789"/>
              <a:chExt cx="11056720" cy="5689312"/>
            </a:xfrm>
          </p:grpSpPr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9D271D8-A1ED-B2B9-F99A-28D5D578D711}"/>
                  </a:ext>
                </a:extLst>
              </p:cNvPr>
              <p:cNvSpPr/>
              <p:nvPr/>
            </p:nvSpPr>
            <p:spPr>
              <a:xfrm>
                <a:off x="2083327" y="763571"/>
                <a:ext cx="1065905" cy="36255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D2FDDE5-32F7-FD09-6BA7-32661511557E}"/>
                  </a:ext>
                </a:extLst>
              </p:cNvPr>
              <p:cNvGrpSpPr/>
              <p:nvPr/>
            </p:nvGrpSpPr>
            <p:grpSpPr>
              <a:xfrm>
                <a:off x="567640" y="1317072"/>
                <a:ext cx="11056720" cy="4223856"/>
                <a:chOff x="309750" y="530356"/>
                <a:chExt cx="11056720" cy="4223856"/>
              </a:xfrm>
            </p:grpSpPr>
            <p:grpSp>
              <p:nvGrpSpPr>
                <p:cNvPr id="62" name="Group 61">
                  <a:extLst>
                    <a:ext uri="{FF2B5EF4-FFF2-40B4-BE49-F238E27FC236}">
                      <a16:creationId xmlns:a16="http://schemas.microsoft.com/office/drawing/2014/main" id="{7CBEBB42-B5FA-581C-AA76-56C900AD2EFB}"/>
                    </a:ext>
                  </a:extLst>
                </p:cNvPr>
                <p:cNvGrpSpPr/>
                <p:nvPr/>
              </p:nvGrpSpPr>
              <p:grpSpPr>
                <a:xfrm>
                  <a:off x="2288022" y="2627016"/>
                  <a:ext cx="1881970" cy="777600"/>
                  <a:chOff x="4202166" y="4515433"/>
                  <a:chExt cx="1881970" cy="777600"/>
                </a:xfrm>
              </p:grpSpPr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1D41B776-ED05-D26B-013F-468B572415F5}"/>
                      </a:ext>
                    </a:extLst>
                  </p:cNvPr>
                  <p:cNvSpPr/>
                  <p:nvPr/>
                </p:nvSpPr>
                <p:spPr>
                  <a:xfrm>
                    <a:off x="4202166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9D179A93-120D-1E29-BD6A-D07194BA163C}"/>
                      </a:ext>
                    </a:extLst>
                  </p:cNvPr>
                  <p:cNvSpPr/>
                  <p:nvPr/>
                </p:nvSpPr>
                <p:spPr>
                  <a:xfrm>
                    <a:off x="4754351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F4303DF5-444E-E560-6230-3C7A417417F8}"/>
                      </a:ext>
                    </a:extLst>
                  </p:cNvPr>
                  <p:cNvSpPr/>
                  <p:nvPr/>
                </p:nvSpPr>
                <p:spPr>
                  <a:xfrm>
                    <a:off x="5306536" y="45154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9F62400A-F6A2-5D62-BE09-C6A8E195A4E9}"/>
                    </a:ext>
                  </a:extLst>
                </p:cNvPr>
                <p:cNvGrpSpPr/>
                <p:nvPr/>
              </p:nvGrpSpPr>
              <p:grpSpPr>
                <a:xfrm>
                  <a:off x="3541438" y="3822196"/>
                  <a:ext cx="1493170" cy="388799"/>
                  <a:chOff x="5345854" y="5809492"/>
                  <a:chExt cx="1493170" cy="388799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F6A9F4C0-D69F-9542-5787-43AA127BA819}"/>
                      </a:ext>
                    </a:extLst>
                  </p:cNvPr>
                  <p:cNvSpPr/>
                  <p:nvPr/>
                </p:nvSpPr>
                <p:spPr>
                  <a:xfrm>
                    <a:off x="5345854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4F77BB6F-C377-5485-364F-452B8C73A099}"/>
                      </a:ext>
                    </a:extLst>
                  </p:cNvPr>
                  <p:cNvSpPr/>
                  <p:nvPr/>
                </p:nvSpPr>
                <p:spPr>
                  <a:xfrm>
                    <a:off x="5898039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A2E87306-378A-6397-8407-25AB3BCFFEEB}"/>
                      </a:ext>
                    </a:extLst>
                  </p:cNvPr>
                  <p:cNvSpPr/>
                  <p:nvPr/>
                </p:nvSpPr>
                <p:spPr>
                  <a:xfrm>
                    <a:off x="6450224" y="5809492"/>
                    <a:ext cx="388800" cy="388799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9490B772-F318-51EA-C854-E7E3827CEDAB}"/>
                    </a:ext>
                  </a:extLst>
                </p:cNvPr>
                <p:cNvGrpSpPr/>
                <p:nvPr/>
              </p:nvGrpSpPr>
              <p:grpSpPr>
                <a:xfrm>
                  <a:off x="4724919" y="4559812"/>
                  <a:ext cx="1298770" cy="194400"/>
                  <a:chOff x="4737111" y="4645156"/>
                  <a:chExt cx="1298770" cy="194400"/>
                </a:xfrm>
              </p:grpSpPr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2CD2A28E-3903-0900-622E-BAA43B7110E6}"/>
                      </a:ext>
                    </a:extLst>
                  </p:cNvPr>
                  <p:cNvSpPr/>
                  <p:nvPr/>
                </p:nvSpPr>
                <p:spPr>
                  <a:xfrm>
                    <a:off x="4737111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6C7B248-8E86-011B-4486-ECE5E6EA539B}"/>
                      </a:ext>
                    </a:extLst>
                  </p:cNvPr>
                  <p:cNvSpPr/>
                  <p:nvPr/>
                </p:nvSpPr>
                <p:spPr>
                  <a:xfrm>
                    <a:off x="5289296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B739414B-1ABE-B116-C7B0-5CD3569FA73D}"/>
                      </a:ext>
                    </a:extLst>
                  </p:cNvPr>
                  <p:cNvSpPr/>
                  <p:nvPr/>
                </p:nvSpPr>
                <p:spPr>
                  <a:xfrm>
                    <a:off x="5841481" y="4645156"/>
                    <a:ext cx="194400" cy="1944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37FBE71C-43EA-AA9B-BBA5-93FA51C30627}"/>
                    </a:ext>
                  </a:extLst>
                </p:cNvPr>
                <p:cNvGrpSpPr/>
                <p:nvPr/>
              </p:nvGrpSpPr>
              <p:grpSpPr>
                <a:xfrm>
                  <a:off x="5743299" y="3822195"/>
                  <a:ext cx="1571259" cy="388800"/>
                  <a:chOff x="6818784" y="3907537"/>
                  <a:chExt cx="1571259" cy="388800"/>
                </a:xfrm>
              </p:grpSpPr>
              <p:grpSp>
                <p:nvGrpSpPr>
                  <p:cNvPr id="52" name="Group 51">
                    <a:extLst>
                      <a:ext uri="{FF2B5EF4-FFF2-40B4-BE49-F238E27FC236}">
                        <a16:creationId xmlns:a16="http://schemas.microsoft.com/office/drawing/2014/main" id="{FB6D6941-EA8A-842A-0C94-0BEA8C05189F}"/>
                      </a:ext>
                    </a:extLst>
                  </p:cNvPr>
                  <p:cNvGrpSpPr/>
                  <p:nvPr/>
                </p:nvGrpSpPr>
                <p:grpSpPr>
                  <a:xfrm>
                    <a:off x="6818784" y="3907537"/>
                    <a:ext cx="702935" cy="388800"/>
                    <a:chOff x="5622487" y="4102609"/>
                    <a:chExt cx="1037509" cy="388800"/>
                  </a:xfrm>
                </p:grpSpPr>
                <p:sp>
                  <p:nvSpPr>
                    <p:cNvPr id="36" name="Rectangle 35">
                      <a:extLst>
                        <a:ext uri="{FF2B5EF4-FFF2-40B4-BE49-F238E27FC236}">
                          <a16:creationId xmlns:a16="http://schemas.microsoft.com/office/drawing/2014/main" id="{31598F14-2653-ACAC-E788-E674FD651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22487" y="4102609"/>
                      <a:ext cx="573856" cy="388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3175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B285A514-AEA2-7994-DD61-84FE165AB5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86140" y="4102609"/>
                      <a:ext cx="573856" cy="3888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3175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C668ACCF-EE07-89B0-0FDA-02DA20277890}"/>
                      </a:ext>
                    </a:extLst>
                  </p:cNvPr>
                  <p:cNvSpPr/>
                  <p:nvPr/>
                </p:nvSpPr>
                <p:spPr>
                  <a:xfrm>
                    <a:off x="7567081" y="3907537"/>
                    <a:ext cx="388800" cy="38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A9CAD64F-0E49-B5FD-BE77-52ECAA83CA6B}"/>
                      </a:ext>
                    </a:extLst>
                  </p:cNvPr>
                  <p:cNvSpPr/>
                  <p:nvPr/>
                </p:nvSpPr>
                <p:spPr>
                  <a:xfrm>
                    <a:off x="8001243" y="3907537"/>
                    <a:ext cx="388800" cy="38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17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E7590E01-5297-F0B9-7821-C3FA9C52578F}"/>
                    </a:ext>
                  </a:extLst>
                </p:cNvPr>
                <p:cNvGrpSpPr/>
                <p:nvPr/>
              </p:nvGrpSpPr>
              <p:grpSpPr>
                <a:xfrm>
                  <a:off x="6761637" y="2627016"/>
                  <a:ext cx="2252521" cy="777600"/>
                  <a:chOff x="9239543" y="4523233"/>
                  <a:chExt cx="2252521" cy="777600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F27C8157-18FF-75F6-F60B-5D34DF63FA3B}"/>
                      </a:ext>
                    </a:extLst>
                  </p:cNvPr>
                  <p:cNvGrpSpPr/>
                  <p:nvPr/>
                </p:nvGrpSpPr>
                <p:grpSpPr>
                  <a:xfrm>
                    <a:off x="9239543" y="4523233"/>
                    <a:ext cx="1025400" cy="777600"/>
                    <a:chOff x="7191287" y="2816353"/>
                    <a:chExt cx="1025400" cy="777600"/>
                  </a:xfrm>
                </p:grpSpPr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83D35887-55C2-D77E-DB78-F6C8C1AF3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191287" y="2816353"/>
                      <a:ext cx="777600" cy="7776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2540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41" name="Rectangle 40">
                      <a:extLst>
                        <a:ext uri="{FF2B5EF4-FFF2-40B4-BE49-F238E27FC236}">
                          <a16:creationId xmlns:a16="http://schemas.microsoft.com/office/drawing/2014/main" id="{767309CD-E401-CB1F-80CA-0A802EE3D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439087" y="2816353"/>
                      <a:ext cx="777600" cy="7776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2540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A9100A8F-DE8D-22AB-F8CD-2C19D20895D9}"/>
                      </a:ext>
                    </a:extLst>
                  </p:cNvPr>
                  <p:cNvSpPr/>
                  <p:nvPr/>
                </p:nvSpPr>
                <p:spPr>
                  <a:xfrm>
                    <a:off x="10100903" y="45232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1B7A1253-CE16-4AE0-6921-07B5E9EB66A5}"/>
                      </a:ext>
                    </a:extLst>
                  </p:cNvPr>
                  <p:cNvSpPr/>
                  <p:nvPr/>
                </p:nvSpPr>
                <p:spPr>
                  <a:xfrm>
                    <a:off x="10714464" y="4523233"/>
                    <a:ext cx="777600" cy="7776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254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7A06D90-8CC8-9902-98EB-50F384ACC4B5}"/>
                    </a:ext>
                  </a:extLst>
                </p:cNvPr>
                <p:cNvGrpSpPr/>
                <p:nvPr/>
              </p:nvGrpSpPr>
              <p:grpSpPr>
                <a:xfrm>
                  <a:off x="309750" y="530356"/>
                  <a:ext cx="3215355" cy="1560327"/>
                  <a:chOff x="309750" y="530356"/>
                  <a:chExt cx="3215355" cy="1560327"/>
                </a:xfrm>
              </p:grpSpPr>
              <p:sp>
                <p:nvSpPr>
                  <p:cNvPr id="4" name="Rectangle 3">
                    <a:extLst>
                      <a:ext uri="{FF2B5EF4-FFF2-40B4-BE49-F238E27FC236}">
                        <a16:creationId xmlns:a16="http://schemas.microsoft.com/office/drawing/2014/main" id="{7554BAF0-DF8A-74A4-2D1B-8470C0766240}"/>
                      </a:ext>
                    </a:extLst>
                  </p:cNvPr>
                  <p:cNvSpPr/>
                  <p:nvPr/>
                </p:nvSpPr>
                <p:spPr>
                  <a:xfrm>
                    <a:off x="309750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199133B0-273E-12A3-8F7B-7E79FEB83298}"/>
                      </a:ext>
                    </a:extLst>
                  </p:cNvPr>
                  <p:cNvSpPr/>
                  <p:nvPr/>
                </p:nvSpPr>
                <p:spPr>
                  <a:xfrm>
                    <a:off x="861935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270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6" name="Rectangle 5">
                    <a:extLst>
                      <a:ext uri="{FF2B5EF4-FFF2-40B4-BE49-F238E27FC236}">
                        <a16:creationId xmlns:a16="http://schemas.microsoft.com/office/drawing/2014/main" id="{1FF2E869-E295-A39F-C164-6C44010A7C99}"/>
                      </a:ext>
                    </a:extLst>
                  </p:cNvPr>
                  <p:cNvSpPr/>
                  <p:nvPr/>
                </p:nvSpPr>
                <p:spPr>
                  <a:xfrm>
                    <a:off x="1414120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841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7" name="Rectangle 6">
                    <a:extLst>
                      <a:ext uri="{FF2B5EF4-FFF2-40B4-BE49-F238E27FC236}">
                        <a16:creationId xmlns:a16="http://schemas.microsoft.com/office/drawing/2014/main" id="{A5920393-F210-4854-4435-52ACD72AA772}"/>
                      </a:ext>
                    </a:extLst>
                  </p:cNvPr>
                  <p:cNvSpPr/>
                  <p:nvPr/>
                </p:nvSpPr>
                <p:spPr>
                  <a:xfrm>
                    <a:off x="1966305" y="53035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B68E138B-9D1A-5A97-AD29-A7EE657BBD42}"/>
                    </a:ext>
                  </a:extLst>
                </p:cNvPr>
                <p:cNvGrpSpPr/>
                <p:nvPr/>
              </p:nvGrpSpPr>
              <p:grpSpPr>
                <a:xfrm>
                  <a:off x="7999605" y="530356"/>
                  <a:ext cx="3366865" cy="1560327"/>
                  <a:chOff x="234104" y="2962906"/>
                  <a:chExt cx="3366865" cy="1560327"/>
                </a:xfrm>
              </p:grpSpPr>
              <p:grpSp>
                <p:nvGrpSpPr>
                  <p:cNvPr id="54" name="Group 53">
                    <a:extLst>
                      <a:ext uri="{FF2B5EF4-FFF2-40B4-BE49-F238E27FC236}">
                        <a16:creationId xmlns:a16="http://schemas.microsoft.com/office/drawing/2014/main" id="{23D82E37-7F8C-D6F3-AD1E-5F710F62653F}"/>
                      </a:ext>
                    </a:extLst>
                  </p:cNvPr>
                  <p:cNvGrpSpPr/>
                  <p:nvPr/>
                </p:nvGrpSpPr>
                <p:grpSpPr>
                  <a:xfrm>
                    <a:off x="234104" y="2963669"/>
                    <a:ext cx="1745640" cy="1558800"/>
                    <a:chOff x="7636295" y="530353"/>
                    <a:chExt cx="1745640" cy="1558800"/>
                  </a:xfrm>
                </p:grpSpPr>
                <p:sp>
                  <p:nvSpPr>
                    <p:cNvPr id="44" name="Rectangle 43">
                      <a:extLst>
                        <a:ext uri="{FF2B5EF4-FFF2-40B4-BE49-F238E27FC236}">
                          <a16:creationId xmlns:a16="http://schemas.microsoft.com/office/drawing/2014/main" id="{08180297-0504-3B8B-8D16-F4DE1DC65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636295" y="530353"/>
                      <a:ext cx="1558800" cy="1558800"/>
                    </a:xfrm>
                    <a:prstGeom prst="rect">
                      <a:avLst/>
                    </a:prstGeom>
                    <a:solidFill>
                      <a:schemeClr val="accent1"/>
                    </a:solidFill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190500" prstMaterial="translucentPowder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6FBAFA41-A79E-7C97-0690-81F78A15B4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3135" y="530353"/>
                      <a:ext cx="1558800" cy="1558800"/>
                    </a:xfrm>
                    <a:prstGeom prst="rect">
                      <a:avLst/>
                    </a:prstGeom>
                    <a:scene3d>
                      <a:camera prst="isometricOffAxis2Right">
                        <a:rot lat="1080000" lon="16800000" rev="0"/>
                      </a:camera>
                      <a:lightRig rig="threePt" dir="t"/>
                    </a:scene3d>
                    <a:sp3d extrusionH="19050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CH" dirty="0"/>
                    </a:p>
                  </p:txBody>
                </p:sp>
              </p:grp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AA0933AE-01F1-F274-D34F-278B537C2B8F}"/>
                      </a:ext>
                    </a:extLst>
                  </p:cNvPr>
                  <p:cNvSpPr/>
                  <p:nvPr/>
                </p:nvSpPr>
                <p:spPr>
                  <a:xfrm>
                    <a:off x="961352" y="2963669"/>
                    <a:ext cx="1558800" cy="155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4FF7A37B-8D4A-49A7-EAE9-708C80B39778}"/>
                      </a:ext>
                    </a:extLst>
                  </p:cNvPr>
                  <p:cNvSpPr/>
                  <p:nvPr/>
                </p:nvSpPr>
                <p:spPr>
                  <a:xfrm>
                    <a:off x="1611488" y="2963669"/>
                    <a:ext cx="1558800" cy="1558800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1905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98D6853-4992-992C-6406-3CAB9597DEE1}"/>
                      </a:ext>
                    </a:extLst>
                  </p:cNvPr>
                  <p:cNvSpPr/>
                  <p:nvPr/>
                </p:nvSpPr>
                <p:spPr>
                  <a:xfrm>
                    <a:off x="2042169" y="2962906"/>
                    <a:ext cx="1558800" cy="1560327"/>
                  </a:xfrm>
                  <a:prstGeom prst="rect">
                    <a:avLst/>
                  </a:prstGeom>
                  <a:scene3d>
                    <a:camera prst="isometricOffAxis2Right">
                      <a:rot lat="1080000" lon="16800000" rev="0"/>
                    </a:camera>
                    <a:lightRig rig="threePt" dir="t"/>
                  </a:scene3d>
                  <a:sp3d extrusionH="3810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H" dirty="0"/>
                  </a:p>
                </p:txBody>
              </p:sp>
            </p:grpSp>
          </p:grpSp>
          <p:cxnSp>
            <p:nvCxnSpPr>
              <p:cNvPr id="3" name="Straight Arrow Connector 2">
                <a:extLst>
                  <a:ext uri="{FF2B5EF4-FFF2-40B4-BE49-F238E27FC236}">
                    <a16:creationId xmlns:a16="http://schemas.microsoft.com/office/drawing/2014/main" id="{ED67BC90-5440-84EB-49AE-FBA3035F6C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76197" y="2100649"/>
                <a:ext cx="48371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18B2FF3-283C-4898-739E-B0DA769303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4953" y="3797644"/>
                <a:ext cx="232160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B01F9ED-A3F1-5F1E-9451-A08023921C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92498" y="4802660"/>
                <a:ext cx="43689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EE83F4D-0836-8895-869A-5C07BAEEFFFA}"/>
                      </a:ext>
                    </a:extLst>
                  </p:cNvPr>
                  <p:cNvSpPr txBox="1"/>
                  <p:nvPr/>
                </p:nvSpPr>
                <p:spPr>
                  <a:xfrm>
                    <a:off x="3136278" y="3059497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2" name="TextBox 71">
                    <a:extLst>
                      <a:ext uri="{FF2B5EF4-FFF2-40B4-BE49-F238E27FC236}">
                        <a16:creationId xmlns:a16="http://schemas.microsoft.com/office/drawing/2014/main" id="{FEE83F4D-0836-8895-869A-5C07BAEEFFF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136278" y="3059497"/>
                    <a:ext cx="507447" cy="246221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50A3CAA-0F4D-4EF8-CC82-74F80CE7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2197686" y="866147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250A3CAA-0F4D-4EF8-CC82-74F80CE7A48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97686" y="866147"/>
                    <a:ext cx="507447" cy="246221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F598043-FFBE-1CC2-0802-7EDB2E5D2CF5}"/>
                      </a:ext>
                    </a:extLst>
                  </p:cNvPr>
                  <p:cNvSpPr txBox="1"/>
                  <p:nvPr/>
                </p:nvSpPr>
                <p:spPr>
                  <a:xfrm>
                    <a:off x="4174158" y="4277011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FF598043-FFBE-1CC2-0802-7EDB2E5D2CF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74158" y="4277011"/>
                    <a:ext cx="507447" cy="246221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1906BD-830A-0564-F58B-770EDEAD1E52}"/>
                      </a:ext>
                    </a:extLst>
                  </p:cNvPr>
                  <p:cNvSpPr txBox="1"/>
                  <p:nvPr/>
                </p:nvSpPr>
                <p:spPr>
                  <a:xfrm>
                    <a:off x="5183914" y="5057248"/>
                    <a:ext cx="57797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×16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1906BD-830A-0564-F58B-770EDEAD1E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3914" y="5057248"/>
                    <a:ext cx="577979" cy="24622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8733A7C-1621-0183-5614-2A51B6B623B2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655" y="4260094"/>
                    <a:ext cx="577979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×16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E8733A7C-1621-0183-5614-2A51B6B623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655" y="4260094"/>
                    <a:ext cx="577979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8D14386-3B74-B1FF-96AA-997B3D3FA62D}"/>
                      </a:ext>
                    </a:extLst>
                  </p:cNvPr>
                  <p:cNvSpPr txBox="1"/>
                  <p:nvPr/>
                </p:nvSpPr>
                <p:spPr>
                  <a:xfrm>
                    <a:off x="6514628" y="4260093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8D14386-3B74-B1FF-96AA-997B3D3FA6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4628" y="4260093"/>
                    <a:ext cx="507447" cy="24622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87FA03B-2864-7DE2-B647-FE9E81A311B1}"/>
                      </a:ext>
                    </a:extLst>
                  </p:cNvPr>
                  <p:cNvSpPr txBox="1"/>
                  <p:nvPr/>
                </p:nvSpPr>
                <p:spPr>
                  <a:xfrm>
                    <a:off x="7183648" y="2996153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587FA03B-2864-7DE2-B647-FE9E81A311B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83648" y="2996153"/>
                    <a:ext cx="507447" cy="24622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591E86-3F3B-E188-DEF2-D5C7C169A10C}"/>
                      </a:ext>
                    </a:extLst>
                  </p:cNvPr>
                  <p:cNvSpPr txBox="1"/>
                  <p:nvPr/>
                </p:nvSpPr>
                <p:spPr>
                  <a:xfrm>
                    <a:off x="7879906" y="2996152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06591E86-3F3B-E188-DEF2-D5C7C169A10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879906" y="2996152"/>
                    <a:ext cx="507447" cy="24622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3648D90-9AD1-A492-4A21-607F8B4F6E15}"/>
                      </a:ext>
                    </a:extLst>
                  </p:cNvPr>
                  <p:cNvSpPr txBox="1"/>
                  <p:nvPr/>
                </p:nvSpPr>
                <p:spPr>
                  <a:xfrm>
                    <a:off x="8892029" y="866146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1" name="TextBox 80">
                    <a:extLst>
                      <a:ext uri="{FF2B5EF4-FFF2-40B4-BE49-F238E27FC236}">
                        <a16:creationId xmlns:a16="http://schemas.microsoft.com/office/drawing/2014/main" id="{D3648D90-9AD1-A492-4A21-607F8B4F6E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92029" y="866146"/>
                    <a:ext cx="507447" cy="24622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B538733-B011-47EB-E5D4-7B3DF57EDEBC}"/>
                      </a:ext>
                    </a:extLst>
                  </p:cNvPr>
                  <p:cNvSpPr txBox="1"/>
                  <p:nvPr/>
                </p:nvSpPr>
                <p:spPr>
                  <a:xfrm>
                    <a:off x="9495688" y="872321"/>
                    <a:ext cx="507447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𝑐h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×2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9B538733-B011-47EB-E5D4-7B3DF57EDEB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95688" y="872321"/>
                    <a:ext cx="507447" cy="246221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26968F8-B0C0-D135-12A1-349F5A68F1ED}"/>
                      </a:ext>
                    </a:extLst>
                  </p:cNvPr>
                  <p:cNvSpPr txBox="1"/>
                  <p:nvPr/>
                </p:nvSpPr>
                <p:spPr>
                  <a:xfrm>
                    <a:off x="2059218" y="3674533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/2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526968F8-B0C0-D135-12A1-349F5A68F1E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59218" y="3674533"/>
                    <a:ext cx="533544" cy="246221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539FF85-A966-A47D-B7B8-85CFF43121BB}"/>
                      </a:ext>
                    </a:extLst>
                  </p:cNvPr>
                  <p:cNvSpPr txBox="1"/>
                  <p:nvPr/>
                </p:nvSpPr>
                <p:spPr>
                  <a:xfrm>
                    <a:off x="3071384" y="4679549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/4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A539FF85-A966-A47D-B7B8-85CFF43121B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1384" y="4679549"/>
                    <a:ext cx="533544" cy="246221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5D51C1-3F5F-F7C8-AA20-71468E4902C5}"/>
                      </a:ext>
                    </a:extLst>
                  </p:cNvPr>
                  <p:cNvSpPr txBox="1"/>
                  <p:nvPr/>
                </p:nvSpPr>
                <p:spPr>
                  <a:xfrm>
                    <a:off x="4148061" y="5336589"/>
                    <a:ext cx="533544" cy="246221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𝑟𝑒𝑠</m:t>
                          </m:r>
                          <m:r>
                            <a:rPr lang="de-CH" sz="1000" b="0" i="1" smtClean="0">
                              <a:latin typeface="Cambria Math" panose="02040503050406030204" pitchFamily="18" charset="0"/>
                            </a:rPr>
                            <m:t>/8</m:t>
                          </m:r>
                        </m:oMath>
                      </m:oMathPara>
                    </a14:m>
                    <a:endParaRPr lang="de-CH" sz="1000" b="0" dirty="0"/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EF5D51C1-3F5F-F7C8-AA20-71468E4902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48061" y="5336589"/>
                    <a:ext cx="533544" cy="246221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H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3112E93-190B-EFBB-4620-0100747FBAEE}"/>
                  </a:ext>
                </a:extLst>
              </p:cNvPr>
              <p:cNvSpPr txBox="1"/>
              <p:nvPr/>
            </p:nvSpPr>
            <p:spPr>
              <a:xfrm>
                <a:off x="2141311" y="517350"/>
                <a:ext cx="95678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b="0" dirty="0" err="1"/>
                  <a:t>encoder</a:t>
                </a:r>
                <a:r>
                  <a:rPr lang="de-CH" sz="1000" b="0" dirty="0"/>
                  <a:t> block</a:t>
                </a:r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2856F5DC-46C1-2C11-9C7F-0F898D75EB86}"/>
                  </a:ext>
                </a:extLst>
              </p:cNvPr>
              <p:cNvSpPr/>
              <p:nvPr/>
            </p:nvSpPr>
            <p:spPr>
              <a:xfrm>
                <a:off x="1558168" y="763571"/>
                <a:ext cx="495055" cy="3625549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07604CFF-5393-14E0-814B-DD079CAEB9BC}"/>
                  </a:ext>
                </a:extLst>
              </p:cNvPr>
              <p:cNvSpPr txBox="1"/>
              <p:nvPr/>
            </p:nvSpPr>
            <p:spPr>
              <a:xfrm>
                <a:off x="1404932" y="357544"/>
                <a:ext cx="801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dirty="0" err="1"/>
                  <a:t>i</a:t>
                </a:r>
                <a:r>
                  <a:rPr lang="de-CH" sz="1000" b="0" dirty="0" err="1"/>
                  <a:t>nput</a:t>
                </a:r>
                <a:r>
                  <a:rPr lang="de-CH" sz="1000" b="0" dirty="0"/>
                  <a:t> </a:t>
                </a:r>
                <a:r>
                  <a:rPr lang="de-CH" sz="1000" b="0" dirty="0" err="1"/>
                  <a:t>convolution</a:t>
                </a:r>
                <a:endParaRPr lang="de-CH" sz="1000" b="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B846F0E2-5B80-75E1-09F9-9868297ABBE3}"/>
                  </a:ext>
                </a:extLst>
              </p:cNvPr>
              <p:cNvSpPr/>
              <p:nvPr/>
            </p:nvSpPr>
            <p:spPr>
              <a:xfrm>
                <a:off x="8494448" y="757655"/>
                <a:ext cx="2049095" cy="24274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1" name="TextBox 90">
                <a:extLst>
                  <a:ext uri="{FF2B5EF4-FFF2-40B4-BE49-F238E27FC236}">
                    <a16:creationId xmlns:a16="http://schemas.microsoft.com/office/drawing/2014/main" id="{A87D0164-C350-E1FB-B724-9649E40EC4AA}"/>
                  </a:ext>
                </a:extLst>
              </p:cNvPr>
              <p:cNvSpPr txBox="1"/>
              <p:nvPr/>
            </p:nvSpPr>
            <p:spPr>
              <a:xfrm>
                <a:off x="9059574" y="517349"/>
                <a:ext cx="9188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CH" sz="1000" b="0" dirty="0" err="1"/>
                  <a:t>decoder</a:t>
                </a:r>
                <a:r>
                  <a:rPr lang="de-CH" sz="1000" b="0" dirty="0"/>
                  <a:t> block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383BDB3D-6947-8D36-7B8E-DBC3CDF1541A}"/>
                  </a:ext>
                </a:extLst>
              </p:cNvPr>
              <p:cNvSpPr/>
              <p:nvPr/>
            </p:nvSpPr>
            <p:spPr>
              <a:xfrm>
                <a:off x="5177209" y="5100308"/>
                <a:ext cx="1104370" cy="707365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8BA0092-E7AA-427A-0E42-2C74CBDF99CF}"/>
                  </a:ext>
                </a:extLst>
              </p:cNvPr>
              <p:cNvSpPr txBox="1"/>
              <p:nvPr/>
            </p:nvSpPr>
            <p:spPr>
              <a:xfrm>
                <a:off x="5358141" y="5795880"/>
                <a:ext cx="74251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de-CH" sz="1000" b="0" dirty="0" err="1"/>
                  <a:t>bottleneck</a:t>
                </a:r>
                <a:endParaRPr lang="de-CH" sz="1000" b="0" dirty="0"/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A668B2A3-1922-F8B6-5498-F85582DCE376}"/>
                  </a:ext>
                </a:extLst>
              </p:cNvPr>
              <p:cNvSpPr/>
              <p:nvPr/>
            </p:nvSpPr>
            <p:spPr>
              <a:xfrm>
                <a:off x="10605968" y="757655"/>
                <a:ext cx="587711" cy="242740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  <a:alpha val="49992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5620032-E1BE-BAEE-F8E5-AFC2E9214170}"/>
                  </a:ext>
                </a:extLst>
              </p:cNvPr>
              <p:cNvSpPr txBox="1"/>
              <p:nvPr/>
            </p:nvSpPr>
            <p:spPr>
              <a:xfrm>
                <a:off x="10494234" y="352789"/>
                <a:ext cx="8015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CH" sz="1000" dirty="0" err="1"/>
                  <a:t>out</a:t>
                </a:r>
                <a:r>
                  <a:rPr lang="de-CH" sz="1000" b="0" dirty="0" err="1"/>
                  <a:t>put</a:t>
                </a:r>
                <a:r>
                  <a:rPr lang="de-CH" sz="1000" b="0" dirty="0"/>
                  <a:t> </a:t>
                </a:r>
                <a:r>
                  <a:rPr lang="de-CH" sz="1000" b="0" dirty="0" err="1"/>
                  <a:t>convolution</a:t>
                </a:r>
                <a:endParaRPr lang="de-CH" sz="1000" b="0" dirty="0"/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D4AF28F3-F0E9-9C35-5DAD-7794ABC9C726}"/>
                  </a:ext>
                </a:extLst>
              </p:cNvPr>
              <p:cNvSpPr txBox="1"/>
              <p:nvPr/>
            </p:nvSpPr>
            <p:spPr>
              <a:xfrm>
                <a:off x="2110221" y="5747024"/>
                <a:ext cx="227948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CF909A44-20C5-AD9E-8A2A-08B197C638B5}"/>
                  </a:ext>
                </a:extLst>
              </p:cNvPr>
              <p:cNvSpPr txBox="1"/>
              <p:nvPr/>
            </p:nvSpPr>
            <p:spPr>
              <a:xfrm>
                <a:off x="3191294" y="5739236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2DB49782-1C32-4E4E-71E2-67093FB94342}"/>
                  </a:ext>
                </a:extLst>
              </p:cNvPr>
              <p:cNvSpPr txBox="1"/>
              <p:nvPr/>
            </p:nvSpPr>
            <p:spPr>
              <a:xfrm>
                <a:off x="4272367" y="5731448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77333B9-A67D-CB3F-0CB2-093069BC3CC2}"/>
                  </a:ext>
                </a:extLst>
              </p:cNvPr>
              <p:cNvSpPr txBox="1"/>
              <p:nvPr/>
            </p:nvSpPr>
            <p:spPr>
              <a:xfrm>
                <a:off x="6654377" y="5747023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E1C6CC-8072-157A-BD0D-B43ED5907C91}"/>
                  </a:ext>
                </a:extLst>
              </p:cNvPr>
              <p:cNvSpPr txBox="1"/>
              <p:nvPr/>
            </p:nvSpPr>
            <p:spPr>
              <a:xfrm>
                <a:off x="7969818" y="5745895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89D43BE-58DA-1ABD-7AEB-78AFD6D9701C}"/>
                  </a:ext>
                </a:extLst>
              </p:cNvPr>
              <p:cNvSpPr txBox="1"/>
              <p:nvPr/>
            </p:nvSpPr>
            <p:spPr>
              <a:xfrm>
                <a:off x="9419692" y="5728677"/>
                <a:ext cx="227947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b="0" dirty="0"/>
                  <a:t>t</a:t>
                </a:r>
              </a:p>
            </p:txBody>
          </p: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09181E0F-915E-288E-F99B-FA93413386BE}"/>
                  </a:ext>
                </a:extLst>
              </p:cNvPr>
              <p:cNvSpPr txBox="1"/>
              <p:nvPr/>
            </p:nvSpPr>
            <p:spPr>
              <a:xfrm>
                <a:off x="9891041" y="4447886"/>
                <a:ext cx="1207382" cy="24622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de-CH" sz="1000" dirty="0"/>
                  <a:t>t = time </a:t>
                </a:r>
                <a:r>
                  <a:rPr lang="de-CH" sz="1000" dirty="0" err="1"/>
                  <a:t>embedding</a:t>
                </a:r>
                <a:endParaRPr lang="de-CH" sz="1000" b="0" dirty="0"/>
              </a:p>
            </p:txBody>
          </p:sp>
        </p:grp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543D3898-C1A1-C87D-ABBE-592BD51B6E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24195" y="3182607"/>
              <a:ext cx="0" cy="2546070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C4F2C42-ACBF-21D0-E25E-93E33BF997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02040" y="4377926"/>
              <a:ext cx="0" cy="1350751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2EA0668-0DA6-A9B6-5C9F-E5D40BA113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94656" y="5174481"/>
              <a:ext cx="0" cy="554196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A5777FE-9693-A269-AF8C-8FED2D6ADD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68351" y="5149000"/>
              <a:ext cx="872" cy="579677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6C7F5696-1579-5931-01C7-2C55CAB05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3792" y="4377926"/>
              <a:ext cx="0" cy="1350751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735E79EE-CE63-3178-8F67-317C50EE86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23264" y="3242373"/>
              <a:ext cx="0" cy="2486304"/>
            </a:xfrm>
            <a:prstGeom prst="straightConnector1">
              <a:avLst/>
            </a:prstGeom>
            <a:ln>
              <a:solidFill>
                <a:srgbClr val="FF0000">
                  <a:alpha val="50000"/>
                </a:srgbClr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8770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B4C2FDA5-88CE-6E39-D80D-D1D76B918445}"/>
              </a:ext>
            </a:extLst>
          </p:cNvPr>
          <p:cNvGrpSpPr/>
          <p:nvPr/>
        </p:nvGrpSpPr>
        <p:grpSpPr>
          <a:xfrm>
            <a:off x="2506030" y="2477166"/>
            <a:ext cx="7179941" cy="1903668"/>
            <a:chOff x="3214834" y="2406316"/>
            <a:chExt cx="7179941" cy="1903668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022167D9-E4E5-435F-C945-3A297595F8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4838" y="2406316"/>
              <a:ext cx="0" cy="16170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0895159-43F0-C10D-BB4D-9D221D22DC4D}"/>
                </a:ext>
              </a:extLst>
            </p:cNvPr>
            <p:cNvCxnSpPr>
              <a:cxnSpLocks/>
            </p:cNvCxnSpPr>
            <p:nvPr/>
          </p:nvCxnSpPr>
          <p:spPr>
            <a:xfrm>
              <a:off x="3214838" y="4023360"/>
              <a:ext cx="438912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/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e-CH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CH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oMath>
                    </m:oMathPara>
                  </a14:m>
                  <a:endParaRPr lang="de-CH" b="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E519F670-84DB-5176-5ABE-86A2B8AD96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2589013"/>
                  <a:ext cx="855426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8696" t="-9091" b="-40909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/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de-CH" b="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4072268A-935C-A138-1645-0465D81F8D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2298" y="4032985"/>
                  <a:ext cx="18332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2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5DAC6B9-C8F3-E772-81B8-12CE44B14C1D}"/>
                </a:ext>
              </a:extLst>
            </p:cNvPr>
            <p:cNvSpPr/>
            <p:nvPr/>
          </p:nvSpPr>
          <p:spPr>
            <a:xfrm>
              <a:off x="3214835" y="2432853"/>
              <a:ext cx="4389120" cy="449190"/>
            </a:xfrm>
            <a:custGeom>
              <a:avLst/>
              <a:gdLst>
                <a:gd name="connsiteX0" fmla="*/ 0 w 4100362"/>
                <a:gd name="connsiteY0" fmla="*/ 185219 h 449190"/>
                <a:gd name="connsiteX1" fmla="*/ 914400 w 4100362"/>
                <a:gd name="connsiteY1" fmla="*/ 445101 h 449190"/>
                <a:gd name="connsiteX2" fmla="*/ 1982804 w 4100362"/>
                <a:gd name="connsiteY2" fmla="*/ 2339 h 449190"/>
                <a:gd name="connsiteX3" fmla="*/ 3416968 w 4100362"/>
                <a:gd name="connsiteY3" fmla="*/ 271846 h 449190"/>
                <a:gd name="connsiteX4" fmla="*/ 4100362 w 4100362"/>
                <a:gd name="connsiteY4" fmla="*/ 310347 h 44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00362" h="449190">
                  <a:moveTo>
                    <a:pt x="0" y="185219"/>
                  </a:moveTo>
                  <a:cubicBezTo>
                    <a:pt x="291966" y="330400"/>
                    <a:pt x="583933" y="475581"/>
                    <a:pt x="914400" y="445101"/>
                  </a:cubicBezTo>
                  <a:cubicBezTo>
                    <a:pt x="1244867" y="414621"/>
                    <a:pt x="1565709" y="31215"/>
                    <a:pt x="1982804" y="2339"/>
                  </a:cubicBezTo>
                  <a:cubicBezTo>
                    <a:pt x="2399899" y="-26537"/>
                    <a:pt x="3064042" y="220511"/>
                    <a:pt x="3416968" y="271846"/>
                  </a:cubicBezTo>
                  <a:cubicBezTo>
                    <a:pt x="3769894" y="323181"/>
                    <a:pt x="3935128" y="316764"/>
                    <a:pt x="4100362" y="310347"/>
                  </a:cubicBezTo>
                </a:path>
              </a:pathLst>
            </a:cu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F62D760-2AC8-66E1-9382-FFB67CA1549C}"/>
                </a:ext>
              </a:extLst>
            </p:cNvPr>
            <p:cNvSpPr/>
            <p:nvPr/>
          </p:nvSpPr>
          <p:spPr>
            <a:xfrm>
              <a:off x="3214834" y="3440308"/>
              <a:ext cx="4389113" cy="513785"/>
            </a:xfrm>
            <a:custGeom>
              <a:avLst/>
              <a:gdLst>
                <a:gd name="connsiteX0" fmla="*/ 0 w 4312118"/>
                <a:gd name="connsiteY0" fmla="*/ 0 h 513785"/>
                <a:gd name="connsiteX1" fmla="*/ 702644 w 4312118"/>
                <a:gd name="connsiteY1" fmla="*/ 356135 h 513785"/>
                <a:gd name="connsiteX2" fmla="*/ 1636295 w 4312118"/>
                <a:gd name="connsiteY2" fmla="*/ 308009 h 513785"/>
                <a:gd name="connsiteX3" fmla="*/ 2704699 w 4312118"/>
                <a:gd name="connsiteY3" fmla="*/ 510139 h 513785"/>
                <a:gd name="connsiteX4" fmla="*/ 3311091 w 4312118"/>
                <a:gd name="connsiteY4" fmla="*/ 105878 h 513785"/>
                <a:gd name="connsiteX5" fmla="*/ 4042611 w 4312118"/>
                <a:gd name="connsiteY5" fmla="*/ 67377 h 513785"/>
                <a:gd name="connsiteX6" fmla="*/ 4312118 w 4312118"/>
                <a:gd name="connsiteY6" fmla="*/ 173255 h 51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2118" h="513785">
                  <a:moveTo>
                    <a:pt x="0" y="0"/>
                  </a:moveTo>
                  <a:cubicBezTo>
                    <a:pt x="214964" y="152400"/>
                    <a:pt x="429928" y="304800"/>
                    <a:pt x="702644" y="356135"/>
                  </a:cubicBezTo>
                  <a:cubicBezTo>
                    <a:pt x="975360" y="407470"/>
                    <a:pt x="1302619" y="282342"/>
                    <a:pt x="1636295" y="308009"/>
                  </a:cubicBezTo>
                  <a:cubicBezTo>
                    <a:pt x="1969971" y="333676"/>
                    <a:pt x="2425566" y="543827"/>
                    <a:pt x="2704699" y="510139"/>
                  </a:cubicBezTo>
                  <a:cubicBezTo>
                    <a:pt x="2983832" y="476451"/>
                    <a:pt x="3088106" y="179672"/>
                    <a:pt x="3311091" y="105878"/>
                  </a:cubicBezTo>
                  <a:cubicBezTo>
                    <a:pt x="3534076" y="32084"/>
                    <a:pt x="3875773" y="56148"/>
                    <a:pt x="4042611" y="67377"/>
                  </a:cubicBezTo>
                  <a:cubicBezTo>
                    <a:pt x="4209449" y="78606"/>
                    <a:pt x="4260783" y="125930"/>
                    <a:pt x="4312118" y="173255"/>
                  </a:cubicBezTo>
                </a:path>
              </a:pathLst>
            </a:custGeom>
            <a:no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/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~</m:t>
                            </m:r>
                            <m:sSub>
                              <m:sSubPr>
                                <m:ctrlPr>
                                  <a:rPr lang="de-CH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lang="en-CH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de-CH" i="1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de-CH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f>
                                  <m:fPr>
                                    <m:ctrlP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CH" i="1">
                                            <a:solidFill>
                                              <a:srgbClr val="00B0F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de-CH" i="1">
                                                <a:solidFill>
                                                  <a:srgbClr val="00B0F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𝑁𝑁</m:t>
                                            </m:r>
                                          </m:sub>
                                        </m:sSub>
                                      </m:sub>
                                    </m:sSub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de-CH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den>
                                </m:f>
                              </m:e>
                            </m:func>
                          </m:e>
                        </m:d>
                      </m:oMath>
                    </m:oMathPara>
                  </a14:m>
                  <a:endParaRPr lang="en-CH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ED4577AA-1A30-1902-674C-6D230C37CF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3947" y="3264739"/>
                  <a:ext cx="2790828" cy="626838"/>
                </a:xfrm>
                <a:prstGeom prst="rect">
                  <a:avLst/>
                </a:prstGeom>
                <a:blipFill>
                  <a:blip r:embed="rId4"/>
                  <a:stretch>
                    <a:fillRect l="-1357" t="-4000" b="-10000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99F4BC7-AC1A-10CC-4B04-D608B703D95E}"/>
                </a:ext>
              </a:extLst>
            </p:cNvPr>
            <p:cNvCxnSpPr>
              <a:cxnSpLocks/>
            </p:cNvCxnSpPr>
            <p:nvPr/>
          </p:nvCxnSpPr>
          <p:spPr>
            <a:xfrm>
              <a:off x="5133315" y="2463164"/>
              <a:ext cx="4474" cy="1333925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/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CH" b="0" i="1" smtClean="0">
                            <a:latin typeface="Cambria Math" panose="02040503050406030204" pitchFamily="18" charset="0"/>
                          </a:rPr>
                          <m:t>𝐾𝐿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de-CH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de-CH" b="0" i="1" smtClean="0">
                                        <a:latin typeface="Cambria Math" panose="02040503050406030204" pitchFamily="18" charset="0"/>
                                      </a:rPr>
                                      <m:t>𝑁𝑁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e>
                                <m:r>
                                  <a:rPr lang="de-CH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e-CH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oMath>
                    </m:oMathPara>
                  </a14:m>
                  <a:endParaRPr lang="en-CH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93DB709-6046-D6C9-9146-F6A93EB01E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315" y="2969857"/>
                  <a:ext cx="2288960" cy="320537"/>
                </a:xfrm>
                <a:prstGeom prst="rect">
                  <a:avLst/>
                </a:prstGeom>
                <a:blipFill>
                  <a:blip r:embed="rId5"/>
                  <a:stretch>
                    <a:fillRect l="-2210" b="-22222"/>
                  </a:stretch>
                </a:blipFill>
              </p:spPr>
              <p:txBody>
                <a:bodyPr/>
                <a:lstStyle/>
                <a:p>
                  <a:r>
                    <a:rPr lang="en-CH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1920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3C798092-F660-F22C-84FA-314988175B2B}"/>
              </a:ext>
            </a:extLst>
          </p:cNvPr>
          <p:cNvGrpSpPr/>
          <p:nvPr/>
        </p:nvGrpSpPr>
        <p:grpSpPr>
          <a:xfrm>
            <a:off x="2631460" y="1771650"/>
            <a:ext cx="6929079" cy="3684032"/>
            <a:chOff x="2631460" y="1771650"/>
            <a:chExt cx="6929079" cy="368403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9CEB006-B55A-DAC5-F87F-3794A52C1B84}"/>
                </a:ext>
              </a:extLst>
            </p:cNvPr>
            <p:cNvGrpSpPr/>
            <p:nvPr/>
          </p:nvGrpSpPr>
          <p:grpSpPr>
            <a:xfrm>
              <a:off x="2631460" y="1771650"/>
              <a:ext cx="6929079" cy="3314700"/>
              <a:chOff x="2781300" y="1682164"/>
              <a:chExt cx="6929079" cy="3314700"/>
            </a:xfrm>
          </p:grpSpPr>
          <p:pic>
            <p:nvPicPr>
              <p:cNvPr id="5" name="Picture 4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AA8F7A0A-E6E3-23A1-6B70-7324667A88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81300" y="1682164"/>
                <a:ext cx="3314700" cy="3314700"/>
              </a:xfrm>
              <a:prstGeom prst="rect">
                <a:avLst/>
              </a:prstGeom>
            </p:spPr>
          </p:pic>
          <p:pic>
            <p:nvPicPr>
              <p:cNvPr id="7" name="Picture 6" descr="A collage of images of the brain&#10;&#10;Description automatically generated">
                <a:extLst>
                  <a:ext uri="{FF2B5EF4-FFF2-40B4-BE49-F238E27FC236}">
                    <a16:creationId xmlns:a16="http://schemas.microsoft.com/office/drawing/2014/main" id="{1445375F-6DF6-BC8C-DD5F-B04FE11AE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5679" y="1682164"/>
                <a:ext cx="3314700" cy="3314700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FFB355-9034-6C3C-0BF6-34B3D2CB116A}"/>
                </a:ext>
              </a:extLst>
            </p:cNvPr>
            <p:cNvSpPr txBox="1"/>
            <p:nvPr/>
          </p:nvSpPr>
          <p:spPr>
            <a:xfrm>
              <a:off x="4111519" y="5086350"/>
              <a:ext cx="365806" cy="369332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DFF083A-3B61-C661-54FE-36B9F6FCD10C}"/>
                </a:ext>
              </a:extLst>
            </p:cNvPr>
            <p:cNvSpPr txBox="1"/>
            <p:nvPr/>
          </p:nvSpPr>
          <p:spPr>
            <a:xfrm>
              <a:off x="7714677" y="5086350"/>
              <a:ext cx="377026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91826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A0E1575-AFBE-1931-5530-0105D75AAC8F}"/>
              </a:ext>
            </a:extLst>
          </p:cNvPr>
          <p:cNvGrpSpPr/>
          <p:nvPr/>
        </p:nvGrpSpPr>
        <p:grpSpPr>
          <a:xfrm>
            <a:off x="4591064" y="3098800"/>
            <a:ext cx="3009873" cy="660400"/>
            <a:chOff x="4884058" y="2708143"/>
            <a:chExt cx="3009873" cy="660400"/>
          </a:xfrm>
        </p:grpSpPr>
        <p:pic>
          <p:nvPicPr>
            <p:cNvPr id="5" name="Picture 4" descr="A collage of different images of boats and horses&#10;&#10;Description automatically generated">
              <a:extLst>
                <a:ext uri="{FF2B5EF4-FFF2-40B4-BE49-F238E27FC236}">
                  <a16:creationId xmlns:a16="http://schemas.microsoft.com/office/drawing/2014/main" id="{9A4ECB8A-D724-42C0-74D4-4D19E5501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84058" y="2708143"/>
              <a:ext cx="660400" cy="660400"/>
            </a:xfrm>
            <a:prstGeom prst="rect">
              <a:avLst/>
            </a:prstGeom>
          </p:spPr>
        </p:pic>
        <p:pic>
          <p:nvPicPr>
            <p:cNvPr id="7" name="Picture 6" descr="A collage of different images of boats&#10;&#10;Description automatically generated">
              <a:extLst>
                <a:ext uri="{FF2B5EF4-FFF2-40B4-BE49-F238E27FC236}">
                  <a16:creationId xmlns:a16="http://schemas.microsoft.com/office/drawing/2014/main" id="{2D851BFE-9C54-CDC0-DCD1-8808BC9917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67215" y="2708143"/>
              <a:ext cx="660400" cy="660400"/>
            </a:xfrm>
            <a:prstGeom prst="rect">
              <a:avLst/>
            </a:prstGeom>
          </p:spPr>
        </p:pic>
        <p:pic>
          <p:nvPicPr>
            <p:cNvPr id="9" name="Picture 8" descr="A collage of different animals&#10;&#10;Description automatically generated">
              <a:extLst>
                <a:ext uri="{FF2B5EF4-FFF2-40B4-BE49-F238E27FC236}">
                  <a16:creationId xmlns:a16="http://schemas.microsoft.com/office/drawing/2014/main" id="{244BE4DB-4D52-CAD5-A2A8-B9BC69DE4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50373" y="2708143"/>
              <a:ext cx="660400" cy="660400"/>
            </a:xfrm>
            <a:prstGeom prst="rect">
              <a:avLst/>
            </a:prstGeom>
          </p:spPr>
        </p:pic>
        <p:pic>
          <p:nvPicPr>
            <p:cNvPr id="11" name="Picture 10" descr="A collage of images of animals&#10;&#10;Description automatically generated">
              <a:extLst>
                <a:ext uri="{FF2B5EF4-FFF2-40B4-BE49-F238E27FC236}">
                  <a16:creationId xmlns:a16="http://schemas.microsoft.com/office/drawing/2014/main" id="{D9F70892-565F-CA45-77B0-22E771754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33531" y="2708143"/>
              <a:ext cx="660400" cy="66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8401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153581CB-D162-DC3E-7788-794DB242DDAF}"/>
              </a:ext>
            </a:extLst>
          </p:cNvPr>
          <p:cNvGrpSpPr/>
          <p:nvPr/>
        </p:nvGrpSpPr>
        <p:grpSpPr>
          <a:xfrm>
            <a:off x="512127" y="855872"/>
            <a:ext cx="11143403" cy="4163578"/>
            <a:chOff x="512127" y="855872"/>
            <a:chExt cx="11143403" cy="4163578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0B7B67B-6984-7554-14C3-D843AD18584A}"/>
                </a:ext>
              </a:extLst>
            </p:cNvPr>
            <p:cNvGrpSpPr/>
            <p:nvPr/>
          </p:nvGrpSpPr>
          <p:grpSpPr>
            <a:xfrm>
              <a:off x="512127" y="3054093"/>
              <a:ext cx="11143403" cy="1965357"/>
              <a:chOff x="643468" y="3972155"/>
              <a:chExt cx="11143403" cy="1965357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669CC29-29C1-8B15-50E6-1D7E5BB18F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43468" y="4094282"/>
                <a:ext cx="3278292" cy="1721103"/>
              </a:xfrm>
              <a:prstGeom prst="rect">
                <a:avLst/>
              </a:prstGeom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F4A61BC2-D9E9-66F7-C52A-220E713CED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3333" y="3972155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F250EBFD-96D7-E5C0-59EE-EA9768F3B0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43400" y="4094282"/>
                <a:ext cx="3278292" cy="1721103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BC9108-B160-3992-602C-28241B01F389}"/>
                </a:ext>
              </a:extLst>
            </p:cNvPr>
            <p:cNvGrpSpPr/>
            <p:nvPr/>
          </p:nvGrpSpPr>
          <p:grpSpPr>
            <a:xfrm>
              <a:off x="552506" y="855872"/>
              <a:ext cx="11062645" cy="1965357"/>
              <a:chOff x="499955" y="855872"/>
              <a:chExt cx="11062645" cy="1965357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ADFE805F-63FC-9239-4D15-763BFC0B10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63277" y="988111"/>
                <a:ext cx="3239769" cy="1700879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D5866741-5379-E056-3A2A-D25604853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9955" y="855872"/>
                <a:ext cx="3743538" cy="1965357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164DB354-82C3-F6CF-22AA-A6E5575D35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22831" y="988111"/>
                <a:ext cx="3239769" cy="170087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310867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A8827BB9-BECE-B46E-17CE-C519280B323E}"/>
              </a:ext>
            </a:extLst>
          </p:cNvPr>
          <p:cNvGrpSpPr/>
          <p:nvPr/>
        </p:nvGrpSpPr>
        <p:grpSpPr>
          <a:xfrm>
            <a:off x="2133410" y="1692172"/>
            <a:ext cx="6946183" cy="3684932"/>
            <a:chOff x="2133410" y="1692172"/>
            <a:chExt cx="6946183" cy="3684932"/>
          </a:xfrm>
        </p:grpSpPr>
        <p:pic>
          <p:nvPicPr>
            <p:cNvPr id="5" name="Picture 4" descr="A collage of images of a human brain&#10;&#10;Description automatically generated">
              <a:extLst>
                <a:ext uri="{FF2B5EF4-FFF2-40B4-BE49-F238E27FC236}">
                  <a16:creationId xmlns:a16="http://schemas.microsoft.com/office/drawing/2014/main" id="{82D7C330-1B3A-ADE1-2613-44D7E540D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64893" y="1692172"/>
              <a:ext cx="3314700" cy="3314700"/>
            </a:xfrm>
            <a:prstGeom prst="rect">
              <a:avLst/>
            </a:prstGeom>
          </p:spPr>
        </p:pic>
        <p:pic>
          <p:nvPicPr>
            <p:cNvPr id="7" name="Picture 6" descr="A black and white vertical lines&#10;&#10;Description automatically generated">
              <a:extLst>
                <a:ext uri="{FF2B5EF4-FFF2-40B4-BE49-F238E27FC236}">
                  <a16:creationId xmlns:a16="http://schemas.microsoft.com/office/drawing/2014/main" id="{1D61E38B-2168-A686-1249-36933F865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33410" y="1692172"/>
              <a:ext cx="3315600" cy="33156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EDD9823-94AC-EB11-D679-BE9958A00EAD}"/>
                </a:ext>
              </a:extLst>
            </p:cNvPr>
            <p:cNvSpPr txBox="1"/>
            <p:nvPr/>
          </p:nvSpPr>
          <p:spPr>
            <a:xfrm>
              <a:off x="3546170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2C82037-4C95-CD29-3410-D20FCB200064}"/>
                </a:ext>
              </a:extLst>
            </p:cNvPr>
            <p:cNvSpPr txBox="1"/>
            <p:nvPr/>
          </p:nvSpPr>
          <p:spPr>
            <a:xfrm>
              <a:off x="7177203" y="5007772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3816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B972043-28F3-8800-6724-F2E27469020E}"/>
              </a:ext>
            </a:extLst>
          </p:cNvPr>
          <p:cNvGrpSpPr/>
          <p:nvPr/>
        </p:nvGrpSpPr>
        <p:grpSpPr>
          <a:xfrm>
            <a:off x="-2015348" y="1586534"/>
            <a:ext cx="14207348" cy="3684932"/>
            <a:chOff x="351744" y="1550769"/>
            <a:chExt cx="14207348" cy="368493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524D530-E9FB-5F2A-7211-4904B1EA4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983227" y="1550769"/>
              <a:ext cx="3314700" cy="3314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B8B3AD-0B04-8D6B-53AD-05E04D7F3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351744" y="1550769"/>
              <a:ext cx="3315600" cy="3315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51AC0BB-E8A1-33DF-B650-93BC9EA1BD4A}"/>
                </a:ext>
              </a:extLst>
            </p:cNvPr>
            <p:cNvSpPr txBox="1"/>
            <p:nvPr/>
          </p:nvSpPr>
          <p:spPr>
            <a:xfrm>
              <a:off x="1764504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a)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FF7577-00A4-CCD6-CDF6-42F94957A3E5}"/>
                </a:ext>
              </a:extLst>
            </p:cNvPr>
            <p:cNvSpPr txBox="1"/>
            <p:nvPr/>
          </p:nvSpPr>
          <p:spPr>
            <a:xfrm>
              <a:off x="5395537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b)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A8573D-DB51-1998-4758-3E6D88B1F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7613810" y="1550769"/>
              <a:ext cx="3314700" cy="33147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1CC8FDA-42F1-8D5A-D070-A3292BE8ED8A}"/>
                </a:ext>
              </a:extLst>
            </p:cNvPr>
            <p:cNvSpPr txBox="1"/>
            <p:nvPr/>
          </p:nvSpPr>
          <p:spPr>
            <a:xfrm>
              <a:off x="9026119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c)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2957C38-19A9-5A9F-0AF6-F113D65FF8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11244392" y="1550769"/>
              <a:ext cx="3314700" cy="3314700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6B33A0-3D22-6F00-C7FE-6689058B38AE}"/>
                </a:ext>
              </a:extLst>
            </p:cNvPr>
            <p:cNvSpPr txBox="1"/>
            <p:nvPr/>
          </p:nvSpPr>
          <p:spPr>
            <a:xfrm>
              <a:off x="12656701" y="4866369"/>
              <a:ext cx="490081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CH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7469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2054</TotalTime>
  <Words>155</Words>
  <Application>Microsoft Macintosh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Peer  Lionel</dc:creator>
  <cp:lastModifiedBy>Peer  Lionel</cp:lastModifiedBy>
  <cp:revision>38</cp:revision>
  <dcterms:created xsi:type="dcterms:W3CDTF">2023-07-07T09:41:58Z</dcterms:created>
  <dcterms:modified xsi:type="dcterms:W3CDTF">2024-01-02T12:20:21Z</dcterms:modified>
</cp:coreProperties>
</file>